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2c140cc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2c140cc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c140cc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2c140cc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c140cc2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c140cc2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c140cc2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c140cc2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c140cc2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c140cc2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c140cc2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c140cc2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2c140cc2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2c140cc2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c140cc2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c140cc2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c140cc2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c140cc2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2c140cc2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2c140cc2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2c140c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2c140c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c140cc2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c140cc2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c140cc2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2c140cc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c140cc2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2c140cc2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c140cc2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c140cc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c140cc2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c140cc2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c140cc2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2c140cc2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4c309d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4c309d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c140cc2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c140cc2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2c140cc2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2c140cc2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2c140cc2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2c140cc2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2c140cc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2c140cc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c140cc2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2c140cc2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c140cc2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2c140cc2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2c140cc2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2c140cc2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2c140cc2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2c140cc2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2c140cc2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2c140cc2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2c140cc2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2c140cc2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c140cc2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c140cc2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2c140cc2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2c140cc2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2c140cc2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2c140cc2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2c140cc2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2c140cc2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c140cc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c140cc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2c140cc2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2c140cc2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2c140cc2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2c140cc2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2c140cc2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2c140cc2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2c140cc2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2c140cc2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2c140cc2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2c140cc2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c140cc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c140cc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c140cc2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c140cc2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2c140cc2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2c140cc2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c140cc2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c140cc2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c140cc2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2c140cc2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nvidia.com/jetson-nano-2gb-sd-card-image" TargetMode="External"/><Relationship Id="rId4" Type="http://schemas.openxmlformats.org/officeDocument/2006/relationships/hyperlink" Target="https://sourceforge.net/projects/win32diskimager/" TargetMode="External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hiark.greenend.org.uk/~sgtatham/putty/latest.html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Relationship Id="rId4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 Day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200">
                <a:solidFill>
                  <a:schemeClr val="dk1"/>
                </a:solidFill>
              </a:rPr>
              <a:t>https://t.ly/E63z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下載燒錄影像檔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下載Jetson Nano 2G 官方影像檔：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https://developer.nvidia.com/jetson-nano-2gb-sd-card-image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下載後，直接解壓縮在download資料夾：sd-blob.img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下載win32DiskImager燒錄工具：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https://sourceforge.net/projects/win32diskimager/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025" y="2333075"/>
            <a:ext cx="4081125" cy="19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燒錄流程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將記憶卡插入讀卡機，並插入電腦中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開啟win32Diskimg，選擇</a:t>
            </a:r>
            <a:r>
              <a:rPr lang="zh-TW"/>
              <a:t>sd-blob.img</a:t>
            </a:r>
            <a:r>
              <a:rPr lang="zh-TW"/>
              <a:t>檔案，並選擇記憶卡位置後，點選「資料到裝置」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75" y="2198422"/>
            <a:ext cx="3797725" cy="2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988" y="2891575"/>
            <a:ext cx="20478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第一次開機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54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將SD</a:t>
            </a:r>
            <a:r>
              <a:rPr lang="zh-TW"/>
              <a:t>卡插入Jetson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調整開機選項為自動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插入網路卡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開啟電源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設定流程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50">
                <a:solidFill>
                  <a:srgbClr val="4A4E57"/>
                </a:solidFill>
                <a:highlight>
                  <a:srgbClr val="FFFFFF"/>
                </a:highlight>
              </a:rPr>
              <a:t>同意條款→選擇語言→選擇鍵盤排列方式→選擇時區→設定帳號及密碼</a:t>
            </a:r>
            <a:endParaRPr sz="2100"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22672" t="27140"/>
          <a:stretch/>
        </p:blipFill>
        <p:spPr>
          <a:xfrm rot="10800000">
            <a:off x="5997301" y="148650"/>
            <a:ext cx="2981850" cy="3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22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統一設定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帳號：jetson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密碼：Abc123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682" y="152950"/>
            <a:ext cx="5889595" cy="44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84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Jetson nano VS </a:t>
            </a:r>
            <a:r>
              <a:rPr lang="zh-TW" sz="2400"/>
              <a:t>樹莓派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Jetson nano映像檔燒錄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Jetson 環境設定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Jetson 安裝inference引擎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執行</a:t>
            </a:r>
            <a:r>
              <a:rPr lang="zh-TW" sz="2400"/>
              <a:t>inference範例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1.googlenet分類器（一張圖片判定一個物件）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2.ssd物件偵測（同時多個物件）</a:t>
            </a:r>
            <a:endParaRPr sz="2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154600" y="1152475"/>
            <a:ext cx="377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使用ssd分析即時影像物件Webcam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 sz="20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20" y="0"/>
            <a:ext cx="6859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第一次開機請更新系統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22271" l="14559" r="14559" t="24420"/>
          <a:stretch/>
        </p:blipFill>
        <p:spPr>
          <a:xfrm>
            <a:off x="1971975" y="1256125"/>
            <a:ext cx="4862399" cy="27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9321" l="16624" r="0" t="0"/>
          <a:stretch/>
        </p:blipFill>
        <p:spPr>
          <a:xfrm>
            <a:off x="1032525" y="344901"/>
            <a:ext cx="7623898" cy="46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安裝其他選項</a:t>
            </a:r>
            <a:endParaRPr/>
          </a:p>
        </p:txBody>
      </p:sp>
      <p:sp>
        <p:nvSpPr>
          <p:cNvPr id="240" name="Google Shape;24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安裝遠端桌面Xrdp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sudo apt update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sudo apt</a:t>
            </a:r>
            <a:r>
              <a:rPr lang="zh-TW" sz="1200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get install tightvncserver xrdp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sudo reboot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重開機....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sudo apt</a:t>
            </a:r>
            <a:r>
              <a:rPr lang="zh-TW" sz="1200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get install xubuntu</a:t>
            </a:r>
            <a:r>
              <a:rPr lang="zh-TW" sz="1200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desktop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echo xfce4</a:t>
            </a:r>
            <a:r>
              <a:rPr lang="zh-TW" sz="1200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session </a:t>
            </a:r>
            <a:r>
              <a:rPr lang="zh-TW" sz="1200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&gt;~/</a:t>
            </a:r>
            <a:r>
              <a:rPr lang="zh-TW" sz="1200">
                <a:solidFill>
                  <a:srgbClr val="99999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xsession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sudo service xrdp restart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完成後，開啟Win內建的遠端桌面即可連線（多重使用者）</a:t>
            </a:r>
            <a:endParaRPr sz="120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25" y="2488638"/>
            <a:ext cx="4109075" cy="25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921" y="-88525"/>
            <a:ext cx="2400900" cy="26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VINO</a:t>
            </a:r>
            <a:r>
              <a:rPr lang="zh-TW"/>
              <a:t>遠端桌面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安裝中文輸入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點選偏好設定/Software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輸入chinese input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選擇Zhuyin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14" y="0"/>
            <a:ext cx="31085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50" y="1037813"/>
            <a:ext cx="5081899" cy="30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遠端終端機(Terminal)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下載PuTTY：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https://www.chiark.greenend.org.uk/~sgtatham/putty/latest.html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輸入ip後直接連線</a:t>
            </a:r>
            <a:endParaRPr/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0" l="-990" r="989" t="15796"/>
          <a:stretch/>
        </p:blipFill>
        <p:spPr>
          <a:xfrm>
            <a:off x="311700" y="2324575"/>
            <a:ext cx="3034627" cy="27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750" y="1982425"/>
            <a:ext cx="4292662" cy="316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新增Applications圖示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拉一個檔案總管到桌面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輸入以下內容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nautilus /usr/share/applications --new-window %U</a:t>
            </a:r>
            <a:endParaRPr/>
          </a:p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20"/>
            <a:ext cx="9144000" cy="45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806849"/>
            <a:ext cx="463939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安裝Jetson</a:t>
            </a:r>
            <a:r>
              <a:rPr lang="zh-TW"/>
              <a:t>推理引擎</a:t>
            </a:r>
            <a:endParaRPr/>
          </a:p>
        </p:txBody>
      </p:sp>
      <p:sp>
        <p:nvSpPr>
          <p:cNvPr id="288" name="Google Shape;288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依序輸入指令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5517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clone https://github.com/dusty-nv/jetson-inference</a:t>
            </a:r>
            <a:endParaRPr sz="125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jetson-inference</a:t>
            </a:r>
            <a:endParaRPr sz="125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submodule update --init</a:t>
            </a:r>
            <a:endParaRPr sz="125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build</a:t>
            </a:r>
            <a:endParaRPr sz="125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build</a:t>
            </a:r>
            <a:endParaRPr sz="125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cmake ..</a:t>
            </a:r>
            <a:endParaRPr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4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選擇安裝預設的推理引擎（可再更改）</a:t>
            </a:r>
            <a:endParaRPr b="1" sz="14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不要安裝pytorch</a:t>
            </a:r>
            <a:endParaRPr b="1" sz="14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1300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zh-TW" sz="130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zh-TW" sz="130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endParaRPr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53" y="1554525"/>
            <a:ext cx="5304224" cy="32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事後修改要新增模型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home/jetson-inference/build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右鍵/開啟terminal視窗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輸入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bash download-models.sh</a:t>
            </a:r>
            <a:endParaRPr/>
          </a:p>
        </p:txBody>
      </p:sp>
      <p:sp>
        <p:nvSpPr>
          <p:cNvPr id="304" name="Google Shape;30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重新安裝的方法</a:t>
            </a:r>
            <a:endParaRPr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刪除home/jetson-inference資料夾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2.再依照P31的指令重新做一次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出現程式區段錯誤時，可用以下指令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rgbClr val="202124"/>
                </a:solidFill>
                <a:highlight>
                  <a:srgbClr val="FFFFFF"/>
                </a:highlight>
              </a:rPr>
              <a:t>sudo ldconfig</a:t>
            </a:r>
            <a:endParaRPr sz="3100"/>
          </a:p>
        </p:txBody>
      </p:sp>
      <p:sp>
        <p:nvSpPr>
          <p:cNvPr id="311" name="Google Shape;3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執行inference範例</a:t>
            </a:r>
            <a:endParaRPr/>
          </a:p>
        </p:txBody>
      </p:sp>
      <p:sp>
        <p:nvSpPr>
          <p:cNvPr id="317" name="Google Shape;31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分類器</a:t>
            </a:r>
            <a:endParaRPr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分類器是指一張照片只能有一個物件，預設使用googlenet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指令語法：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1.先到程式路徑：home/jetson-inference/build/aarch64/bin/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2.開啟終端機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3.輸入分類器指令：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./</a:t>
            </a:r>
            <a:r>
              <a:rPr lang="zh-TW" sz="1629"/>
              <a:t>imagenet-console.py --network=網路名稱 原始檔案名稱 分類完成檔案名稱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zh-TW" sz="1629"/>
              <a:t>範例：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zh-TW" sz="1629"/>
              <a:t>./imagenet-console.py --network=googlenet images/polar_bear.jpg output_0.jpg</a:t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/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最佳化網路</a:t>
            </a:r>
            <a:endParaRPr/>
          </a:p>
        </p:txBody>
      </p:sp>
      <p:sp>
        <p:nvSpPr>
          <p:cNvPr id="331" name="Google Shape;331;p48"/>
          <p:cNvSpPr txBox="1"/>
          <p:nvPr>
            <p:ph idx="1" type="body"/>
          </p:nvPr>
        </p:nvSpPr>
        <p:spPr>
          <a:xfrm>
            <a:off x="311700" y="1152475"/>
            <a:ext cx="253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任何的網路第一次使用都要進行最佳化調整，會花費很多時間。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載入網路也要花很多時間</a:t>
            </a:r>
            <a:endParaRPr/>
          </a:p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075" y="641638"/>
            <a:ext cx="6066075" cy="38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249" y="1111613"/>
            <a:ext cx="3601025" cy="36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25" y="1066425"/>
            <a:ext cx="3691091" cy="37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/>
          <p:nvPr/>
        </p:nvSpPr>
        <p:spPr>
          <a:xfrm>
            <a:off x="4663300" y="896375"/>
            <a:ext cx="4119000" cy="68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物件偵測</a:t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同一張照片可能會有很多物件，每一個都列出來，預設使用ssd-mobilenet-v2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語法：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./detectnet.py --network=網路名稱 檔案位置 完成檔案位置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./</a:t>
            </a:r>
            <a:r>
              <a:rPr lang="zh-TW"/>
              <a:t>detectnet.py images/dog_0.jpg 7.jpg</a:t>
            </a:r>
            <a:endParaRPr/>
          </a:p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488" y="0"/>
            <a:ext cx="34306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63" y="0"/>
            <a:ext cx="34306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外觀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099" y="781700"/>
            <a:ext cx="5687200" cy="38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4725" t="0"/>
          <a:stretch/>
        </p:blipFill>
        <p:spPr>
          <a:xfrm>
            <a:off x="152400" y="1170125"/>
            <a:ext cx="2706150" cy="17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24650"/>
            <a:ext cx="2706150" cy="15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臉部偵測</a:t>
            </a:r>
            <a:endParaRPr/>
          </a:p>
        </p:txBody>
      </p:sp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語法：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./detectnet.py --network=facenet 檔案位置 完成檔案位置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範例：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./detectnet.py --network=facenet images/humans_7.jpg 7.jpg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551" y="645612"/>
            <a:ext cx="2569449" cy="38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使用攝影機</a:t>
            </a:r>
            <a:endParaRPr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語法：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./</a:t>
            </a:r>
            <a:r>
              <a:rPr lang="zh-TW"/>
              <a:t>detectnet-camera.py --network=網路名稱 --camera=鏡頭名稱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範例：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./detectnet-camera.py  --camera=/dev/video0   (或者csi://0)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025" y="3011525"/>
            <a:ext cx="2970075" cy="22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</a:t>
            </a:r>
            <a:r>
              <a:rPr lang="zh-TW"/>
              <a:t>inference範例</a:t>
            </a:r>
            <a:endParaRPr/>
          </a:p>
        </p:txBody>
      </p:sp>
      <p:sp>
        <p:nvSpPr>
          <p:cNvPr id="381" name="Google Shape;38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計算現場人數</a:t>
            </a:r>
            <a:endParaRPr/>
          </a:p>
        </p:txBody>
      </p:sp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複製一份</a:t>
            </a:r>
            <a:r>
              <a:rPr lang="zh-TW"/>
              <a:t>detectnet.py為detectnet-1.py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利用文字編輯器開啟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在for下方加入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75" y="2171100"/>
            <a:ext cx="53340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5"/>
          <p:cNvSpPr/>
          <p:nvPr/>
        </p:nvSpPr>
        <p:spPr>
          <a:xfrm>
            <a:off x="747000" y="2881200"/>
            <a:ext cx="10137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5"/>
          <p:cNvSpPr/>
          <p:nvPr/>
        </p:nvSpPr>
        <p:spPr>
          <a:xfrm>
            <a:off x="1152475" y="3411225"/>
            <a:ext cx="3158700" cy="62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超過人數傳賴</a:t>
            </a:r>
            <a:endParaRPr/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0" name="Google Shape;4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50" y="881725"/>
            <a:ext cx="8723450" cy="13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4">
            <a:alphaModFix/>
          </a:blip>
          <a:srcRect b="29233" l="0" r="0" t="0"/>
          <a:stretch/>
        </p:blipFill>
        <p:spPr>
          <a:xfrm>
            <a:off x="6394875" y="1503750"/>
            <a:ext cx="2376850" cy="36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25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rpi適合一般用途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Jetson適合AI用途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804" y="0"/>
            <a:ext cx="57954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700">
                <a:solidFill>
                  <a:schemeClr val="dk1"/>
                </a:solidFill>
              </a:rPr>
              <a:t>優勢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300">
                <a:solidFill>
                  <a:schemeClr val="dk1"/>
                </a:solidFill>
              </a:rPr>
              <a:t>比rpi計算能力更強，體積相近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300">
                <a:solidFill>
                  <a:schemeClr val="dk1"/>
                </a:solidFill>
              </a:rPr>
              <a:t>Arm架構，資源種類多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300">
                <a:solidFill>
                  <a:schemeClr val="dk1"/>
                </a:solidFill>
              </a:rPr>
              <a:t>Ubuntu作業系統，視窗作業操作便利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300">
                <a:solidFill>
                  <a:schemeClr val="dk1"/>
                </a:solidFill>
              </a:rPr>
              <a:t>電力消耗約5W，全速運轉不到20W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50" y="1653400"/>
            <a:ext cx="34099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什麼是Cuda？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nVidia</a:t>
            </a:r>
            <a:r>
              <a:rPr lang="zh-TW"/>
              <a:t>提出的GPU架構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479" y="0"/>
            <a:ext cx="4891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CPU與GPU</a:t>
            </a:r>
            <a:r>
              <a:rPr lang="zh-TW"/>
              <a:t>運算的差異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475" y="1152475"/>
            <a:ext cx="6019750" cy="3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映像檔燒錄</a:t>
            </a:r>
            <a:endParaRPr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